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743D73-245B-92F2-F61D-BD319B022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505" y="1233800"/>
            <a:ext cx="3978799" cy="4390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E6C982-CC8A-D8C1-D012-D4F457298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505" y="5624200"/>
            <a:ext cx="3978799" cy="67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883E4-A459-8532-FB1E-DEF359F0D1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2808"/>
            <a:ext cx="9144000" cy="1846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5FC9E5-92BB-0358-7B3A-6940A62A9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69276"/>
            <a:ext cx="9144000" cy="18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02F46-6083-954F-F6C4-D973748BA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16886"/>
            <a:ext cx="9144000" cy="1812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E8B7E1-95C5-B017-0B9D-63633EB28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88454"/>
            <a:ext cx="9144000" cy="181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7E273-832B-A1A1-0D51-8DD79E217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446"/>
            <a:ext cx="9144000" cy="453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663BF-F4EE-306A-DDE8-F8DC77B44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629"/>
            <a:ext cx="9144000" cy="456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5897F9-0EB1-7A97-EA8A-7ACE200D5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284"/>
            <a:ext cx="9144000" cy="456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F0312-5F20-EDC2-1BE8-911478003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980"/>
            <a:ext cx="9144000" cy="45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2182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27</cp:revision>
  <dcterms:created xsi:type="dcterms:W3CDTF">2024-03-14T10:22:20Z</dcterms:created>
  <dcterms:modified xsi:type="dcterms:W3CDTF">2024-05-06T03:19:34Z</dcterms:modified>
</cp:coreProperties>
</file>