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69" r:id="rId6"/>
    <p:sldId id="268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10" y="219111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446B83-450C-C599-6743-EF0650035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781" y="681713"/>
            <a:ext cx="2661857" cy="390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736CEF-CBBC-3CEF-9D95-08F5C6BE0B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13"/>
          <a:stretch/>
        </p:blipFill>
        <p:spPr>
          <a:xfrm>
            <a:off x="2837659" y="4641013"/>
            <a:ext cx="2596979" cy="181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96211-1980-2023-23BC-C1370E9E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1" y="1398635"/>
            <a:ext cx="8281358" cy="1703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0AA66A-400E-753E-3709-48211B84E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9240"/>
            <a:ext cx="9144000" cy="182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89C91-660C-817B-EC0F-59C643160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1697"/>
            <a:ext cx="9144000" cy="1810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633A8A-45D7-6B75-C321-37CD0E6F2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78605"/>
            <a:ext cx="9144000" cy="179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B89B1-0172-9884-4664-613963CE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704"/>
            <a:ext cx="9144000" cy="45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807CE-7908-1690-D7C7-DA9541DE8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314"/>
            <a:ext cx="9144000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961FD-2070-5AF0-96FA-B8EA6A24A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893"/>
            <a:ext cx="9144000" cy="45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F3797-6D0D-BB1D-4107-2A23BF27E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195"/>
            <a:ext cx="9144000" cy="45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1974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13</cp:revision>
  <dcterms:created xsi:type="dcterms:W3CDTF">2024-03-14T10:22:20Z</dcterms:created>
  <dcterms:modified xsi:type="dcterms:W3CDTF">2024-05-06T03:20:23Z</dcterms:modified>
</cp:coreProperties>
</file>