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2DB85F-3939-F950-91F5-3FF0035D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0" y="2133880"/>
            <a:ext cx="2760453" cy="2692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812C2-C121-8A75-2CA3-6CC5D844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434" y="2133879"/>
            <a:ext cx="2078644" cy="269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FD1C4-49C5-9BAE-A73E-F4091807E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469" y="2133879"/>
            <a:ext cx="2312222" cy="26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C7903-B22D-623A-30A3-A5EE7AE6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068"/>
            <a:ext cx="9144000" cy="184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BE3A3-C5A5-AD21-2A3B-7357FDC9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2329"/>
            <a:ext cx="9144000" cy="18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97EB4-DF33-E4D5-C82B-1274996B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11"/>
            <a:ext cx="9144000" cy="1819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580B2-A3A4-3ECD-D9BE-44C3ED10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922"/>
            <a:ext cx="9144000" cy="18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DD4B9-30FA-D7DF-D5FC-972B8499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907"/>
            <a:ext cx="9144000" cy="4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B892-A336-6556-1F67-5770D439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18"/>
            <a:ext cx="9144000" cy="45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C9E0B-038A-FAB0-4A1C-3FA506ED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19"/>
            <a:ext cx="9144000" cy="45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425C1-7511-F556-F1D5-77A1BE79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7"/>
            <a:ext cx="9144000" cy="45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2024-05-06T03:20:30Z</dcterms:modified>
</cp:coreProperties>
</file>