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69" r:id="rId6"/>
    <p:sldId id="268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10" y="219111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31427F-7EB0-8252-C60A-771CA0F3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463" y="1166949"/>
            <a:ext cx="4638891" cy="45241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50340A-700D-BB34-D14F-CE2CAD475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9887" y="1201452"/>
            <a:ext cx="1487610" cy="444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56F81D-C306-FF79-FBD7-4B68D867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4116"/>
            <a:ext cx="9144000" cy="1843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7149B7-4231-70C5-600D-29324DBE8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95243"/>
            <a:ext cx="9144000" cy="17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C26DE-9C25-83A8-4F0F-54CA7D573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2139"/>
            <a:ext cx="9144000" cy="18087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3E541B-3429-151E-DE03-F93EC9965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70726"/>
            <a:ext cx="9144000" cy="191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248F4-A736-99A3-B131-064B83743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623"/>
            <a:ext cx="9144000" cy="454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17B762-6B64-648B-01DB-DB9666489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314"/>
            <a:ext cx="9144000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D39CAE-4F78-92E0-3C39-7DE8A03E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055"/>
            <a:ext cx="9144000" cy="458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9121AA-E3E8-2DED-6E70-A5766A992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6364"/>
            <a:ext cx="9144000" cy="458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1983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15</cp:revision>
  <dcterms:created xsi:type="dcterms:W3CDTF">2024-03-14T10:22:20Z</dcterms:created>
  <dcterms:modified xsi:type="dcterms:W3CDTF">2024-05-06T03:20:38Z</dcterms:modified>
</cp:coreProperties>
</file>