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D916C-997D-F98F-948A-CFB5C25E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10" y="1285336"/>
            <a:ext cx="4520063" cy="4540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59DB5-B41C-A3C8-49B1-ADC87114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773" y="1236738"/>
            <a:ext cx="1999110" cy="45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95E3E-3476-1DD7-74F1-874D0917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239"/>
            <a:ext cx="9144000" cy="1823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A444A-F979-D5DB-66A0-1C9147CF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325"/>
            <a:ext cx="9144000" cy="18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FE31E-19E1-93EB-8706-AD64C9C5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340"/>
            <a:ext cx="9144000" cy="1792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A4A41-E269-B33C-20B8-39835473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7174"/>
            <a:ext cx="9144000" cy="18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2393C-14FC-3326-397B-40C5C665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075"/>
            <a:ext cx="9144000" cy="4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54B6A-8377-71A0-8FF9-A4DEA492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263"/>
            <a:ext cx="9144000" cy="44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749B6-93F8-4050-C8A4-3FC050A2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730"/>
            <a:ext cx="9144000" cy="46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DB46B-946C-E681-75AA-DC5D08AE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784"/>
            <a:ext cx="9144000" cy="4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1981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2024-05-06T03:20:49Z</dcterms:modified>
</cp:coreProperties>
</file>