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67" r:id="rId4"/>
    <p:sldId id="266" r:id="rId5"/>
    <p:sldId id="269" r:id="rId6"/>
    <p:sldId id="268" r:id="rId7"/>
    <p:sldId id="270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3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9209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8726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3364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887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4612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2534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7074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9037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7614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6569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1839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3807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96E0FD1C-2C6E-F6E0-B1BE-4649BF227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710" y="219111"/>
            <a:ext cx="6446777" cy="30899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B625C6A-DE96-4E36-8C12-7DA4449B3D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906" y="880182"/>
            <a:ext cx="4639594" cy="54263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D644C15-5E9D-B7B6-26E7-5B18D77F6E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7126" y="833486"/>
            <a:ext cx="2175274" cy="5429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683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D390F43-0993-59DF-F0BD-68168CFE53B5}"/>
              </a:ext>
            </a:extLst>
          </p:cNvPr>
          <p:cNvSpPr/>
          <p:nvPr/>
        </p:nvSpPr>
        <p:spPr>
          <a:xfrm>
            <a:off x="2210827" y="42306"/>
            <a:ext cx="4642638" cy="42187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ACTUAL AND PREDICTED PRICES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70CF11C-FCA1-8748-69AA-64766FC40F17}"/>
              </a:ext>
            </a:extLst>
          </p:cNvPr>
          <p:cNvSpPr/>
          <p:nvPr/>
        </p:nvSpPr>
        <p:spPr>
          <a:xfrm>
            <a:off x="2475632" y="848701"/>
            <a:ext cx="3242102" cy="25229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913BC8A-9919-7D1C-2401-DD4AC3D62D02}"/>
              </a:ext>
            </a:extLst>
          </p:cNvPr>
          <p:cNvSpPr/>
          <p:nvPr/>
        </p:nvSpPr>
        <p:spPr>
          <a:xfrm>
            <a:off x="2588820" y="3566467"/>
            <a:ext cx="3248100" cy="22405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4D37C3-9C9F-8DB0-069B-B0059BB13C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95602"/>
            <a:ext cx="9144000" cy="187569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1DCC429-08F9-D7E4-3212-58BD5E43B0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131141"/>
            <a:ext cx="9144000" cy="1804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352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D390F43-0993-59DF-F0BD-68168CFE53B5}"/>
              </a:ext>
            </a:extLst>
          </p:cNvPr>
          <p:cNvSpPr/>
          <p:nvPr/>
        </p:nvSpPr>
        <p:spPr>
          <a:xfrm>
            <a:off x="2210827" y="42306"/>
            <a:ext cx="4642638" cy="42187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ACTUAL AND PREDICTED PRICES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70CF11C-FCA1-8748-69AA-64766FC40F17}"/>
              </a:ext>
            </a:extLst>
          </p:cNvPr>
          <p:cNvSpPr/>
          <p:nvPr/>
        </p:nvSpPr>
        <p:spPr>
          <a:xfrm>
            <a:off x="2753856" y="1165757"/>
            <a:ext cx="3242102" cy="25229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33055655-CAAB-3733-A1A3-7D404941AD81}"/>
              </a:ext>
            </a:extLst>
          </p:cNvPr>
          <p:cNvSpPr/>
          <p:nvPr/>
        </p:nvSpPr>
        <p:spPr>
          <a:xfrm>
            <a:off x="2950949" y="4016392"/>
            <a:ext cx="3242101" cy="24291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4A98D8-BFD9-8F2F-FFD4-FEC8C64496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452"/>
            <a:ext cx="9144000" cy="18221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7FC6319-C312-EE45-DCCF-09D1D1D12A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448240"/>
            <a:ext cx="9144000" cy="1826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883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PRICE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5C4586-E4E2-765A-81C8-8BC42C15C7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6303"/>
            <a:ext cx="9144000" cy="4565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227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1441E8-DC03-B9F4-83B8-73068CA377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8015"/>
            <a:ext cx="9144000" cy="4501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944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D028F5-4DB0-2BE7-5201-3E520D462C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7762"/>
            <a:ext cx="9144000" cy="4502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060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AF2B7E-88BC-5FE7-433B-3736D59F22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31362"/>
            <a:ext cx="9144000" cy="4595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7763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1978</TotalTime>
  <Words>22</Words>
  <Application>Microsoft Office PowerPoint</Application>
  <PresentationFormat>On-screen Show (4:3)</PresentationFormat>
  <Paragraphs>10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Supriyo Mandal</dc:creator>
  <cp:lastModifiedBy>Supriyo Mandal</cp:lastModifiedBy>
  <cp:revision>14</cp:revision>
  <dcterms:created xsi:type="dcterms:W3CDTF">2024-03-14T10:22:20Z</dcterms:created>
  <dcterms:modified xsi:type="dcterms:W3CDTF">2024-05-06T03:20:56Z</dcterms:modified>
</cp:coreProperties>
</file>