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9" r:id="rId5"/>
    <p:sldId id="268" r:id="rId6"/>
    <p:sldId id="27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94509E-85BF-2222-887B-F910685A4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" r="7103" b="66395"/>
          <a:stretch/>
        </p:blipFill>
        <p:spPr>
          <a:xfrm>
            <a:off x="118602" y="1946916"/>
            <a:ext cx="3297458" cy="1181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09A45-7823-3B60-EB16-949D2389C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4" t="33770" b="32625"/>
          <a:stretch/>
        </p:blipFill>
        <p:spPr>
          <a:xfrm>
            <a:off x="3416060" y="1946916"/>
            <a:ext cx="2939798" cy="1165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E140-6845-291B-C7E0-5A7FAB2A7D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74" t="68372" r="6450"/>
          <a:stretch/>
        </p:blipFill>
        <p:spPr>
          <a:xfrm>
            <a:off x="6339511" y="1929931"/>
            <a:ext cx="2626058" cy="11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26538-AA96-9A15-53C4-5A00EE264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43"/>
          <a:stretch/>
        </p:blipFill>
        <p:spPr>
          <a:xfrm>
            <a:off x="259080" y="1319593"/>
            <a:ext cx="8625840" cy="1758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5A7AE-DDA5-472F-CE03-B785C4D2B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96240" y="4050226"/>
            <a:ext cx="8625840" cy="17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D735-39DA-D94E-D6E1-D95BEB0A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74320" y="1704893"/>
            <a:ext cx="8595360" cy="17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49115-8F77-74F0-D813-D53825834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37159" y="4418745"/>
            <a:ext cx="8869680" cy="17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6B4AF-ECC2-AB86-3227-06E68F4E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06763"/>
            <a:ext cx="8280400" cy="40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2143C-99B1-277F-85B0-F0977182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4" y="1280159"/>
            <a:ext cx="8848006" cy="44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225BA-2C5F-5559-CDD6-52B21957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2" y="812800"/>
            <a:ext cx="8594808" cy="42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BA48E-F741-DDA4-9B3D-B53F8F09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56357"/>
            <a:ext cx="8331200" cy="40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2024-05-06T03:24:57Z</dcterms:modified>
</cp:coreProperties>
</file>