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70" r:id="rId5"/>
    <p:sldId id="269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B6271A-9303-8078-DDF1-4DD7C3EBE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121661" y="1714351"/>
            <a:ext cx="4709568" cy="171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E2BA6-0C53-DB05-C4B4-FB5B1CE896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97" t="53396" r="37361"/>
          <a:stretch/>
        </p:blipFill>
        <p:spPr>
          <a:xfrm>
            <a:off x="5839856" y="1772579"/>
            <a:ext cx="2182483" cy="159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534A3-6363-3D16-FD20-C6F2C7A00B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93298" y="1507870"/>
            <a:ext cx="8678174" cy="1738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1533AE-312D-AC86-F440-6AEFFA42C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93298" y="3962283"/>
            <a:ext cx="8678175" cy="173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B326D-0FDE-45DA-AB62-A80CE6BB9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31321" y="1843106"/>
            <a:ext cx="8281358" cy="1663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6C9D13-176B-E45A-58A2-5399F9681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508958" y="4537175"/>
            <a:ext cx="8522898" cy="171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8DC0F-B43A-6F4E-B555-FECA67DB6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83" y="1319140"/>
            <a:ext cx="8482248" cy="421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EC51F-4DEC-C36B-F886-FD425058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38" y="1224950"/>
            <a:ext cx="8429870" cy="41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7DDBD-CF23-6584-DA7E-AEE595D6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7" y="1103742"/>
            <a:ext cx="8358996" cy="407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8DAAD-716C-2ED2-D9EA-AC32E0B5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80" y="1291741"/>
            <a:ext cx="8324491" cy="412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1955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13</cp:revision>
  <dcterms:created xsi:type="dcterms:W3CDTF">2024-03-14T10:22:20Z</dcterms:created>
  <dcterms:modified xsi:type="dcterms:W3CDTF">2024-05-06T03:25:17Z</dcterms:modified>
</cp:coreProperties>
</file>