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70" r:id="rId5"/>
    <p:sldId id="269" r:id="rId6"/>
    <p:sldId id="268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54778D-ECEE-2994-17E8-4A865671FC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874"/>
          <a:stretch/>
        </p:blipFill>
        <p:spPr>
          <a:xfrm>
            <a:off x="860760" y="1838932"/>
            <a:ext cx="5265876" cy="1715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D5BBFA-4627-E79A-41B1-1C0571F748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35" t="53656" r="69494"/>
          <a:stretch/>
        </p:blipFill>
        <p:spPr>
          <a:xfrm>
            <a:off x="6083506" y="1886379"/>
            <a:ext cx="793631" cy="158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D35A1-03CB-5B24-F1F1-482F3AF60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57166" y="1477165"/>
            <a:ext cx="8488392" cy="1699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CF71CB-BEC9-A1AD-D1E3-E9B78B4AF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533211" y="4213611"/>
            <a:ext cx="8212347" cy="16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DAFC2-A26D-4439-A8A2-B69880132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339115" y="1755175"/>
            <a:ext cx="8324491" cy="1662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2FD857-18BD-636A-8554-6284377F3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90"/>
          <a:stretch/>
        </p:blipFill>
        <p:spPr>
          <a:xfrm>
            <a:off x="257757" y="4443038"/>
            <a:ext cx="8548777" cy="171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C22D3-7808-F372-61EA-486605FF7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62" y="1439287"/>
            <a:ext cx="7964653" cy="397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ECE5F-91F4-91A1-4E6B-C965434660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7"/>
          <a:stretch/>
        </p:blipFill>
        <p:spPr>
          <a:xfrm>
            <a:off x="759124" y="1435260"/>
            <a:ext cx="8057072" cy="398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22971-3E39-8016-BFA4-945C093F3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5" y="1202022"/>
            <a:ext cx="8566030" cy="425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829B8-949E-3AC2-A29A-987E7BDE3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2" y="1444956"/>
            <a:ext cx="7832785" cy="383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1957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13</cp:revision>
  <dcterms:created xsi:type="dcterms:W3CDTF">2024-03-14T10:22:20Z</dcterms:created>
  <dcterms:modified xsi:type="dcterms:W3CDTF">2024-05-06T03:25:25Z</dcterms:modified>
</cp:coreProperties>
</file>