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89ABB-F6AC-2F8D-0D97-4AEA13D2E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4" t="50000" r="52756"/>
          <a:stretch/>
        </p:blipFill>
        <p:spPr>
          <a:xfrm>
            <a:off x="5400911" y="1828800"/>
            <a:ext cx="1397479" cy="1707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1FD59-0F09-453F-FFEE-3564BF8B4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72" y="1908024"/>
            <a:ext cx="4762913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EA619-2253-7F25-8D75-081A1BCBC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36396" y="1441578"/>
            <a:ext cx="8729932" cy="1735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8FAEF-0C7B-9D0E-A217-F52AFF75A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70935" y="4180288"/>
            <a:ext cx="8669547" cy="172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283B4-C5B4-D40F-3DB7-10DCC46B7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39947" y="1735519"/>
            <a:ext cx="8479766" cy="1693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41A52-E181-A11E-4D5D-8F622B4E6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603849" y="4432920"/>
            <a:ext cx="8479766" cy="16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9A72C-9119-A450-82FF-A55C2667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80" y="1303779"/>
            <a:ext cx="8525850" cy="425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91C98-357F-9A40-FC1D-6C70D9D8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8" y="1174674"/>
            <a:ext cx="8617789" cy="430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F4EC3-EEA7-8EE1-8BF8-4EE5804E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5" y="1295070"/>
            <a:ext cx="8419381" cy="426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61FDC-E264-370E-4431-9E27DC452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51" y="1009289"/>
            <a:ext cx="8810837" cy="4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2024-05-06T03:25:34Z</dcterms:modified>
</cp:coreProperties>
</file>