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7" r:id="rId4"/>
    <p:sldId id="268" r:id="rId5"/>
    <p:sldId id="270" r:id="rId6"/>
    <p:sldId id="271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E4CA9D-9563-54A3-63F5-EB6126047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703" y="1647817"/>
            <a:ext cx="3993226" cy="268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1CE5EC-295A-5BF1-CD36-C43B84B6F6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613500"/>
            <a:ext cx="9144000" cy="1815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EC5284-204C-480D-6A43-4E3A433FA9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050099"/>
            <a:ext cx="9144000" cy="181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1EEE0B-E23D-4432-A5FE-E9F13E70AF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69035"/>
            <a:ext cx="9144000" cy="18599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4AAF79-9018-1F7E-77B9-ACA914548F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602189"/>
            <a:ext cx="9144000" cy="185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197496-FA81-E9F3-9E0D-F41D0EC6B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3644"/>
            <a:ext cx="9144000" cy="441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D70469-3AD5-E42F-224D-A52087FCD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8145"/>
            <a:ext cx="9144000" cy="460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158007-1E25-968E-B9BD-3F097070D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3372"/>
            <a:ext cx="9144000" cy="445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640000-6288-44C0-FA5F-F9AD11789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9684"/>
            <a:ext cx="9144000" cy="455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2156</TotalTime>
  <Words>22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20</cp:revision>
  <dcterms:created xsi:type="dcterms:W3CDTF">2024-03-14T10:22:20Z</dcterms:created>
  <dcterms:modified xsi:type="dcterms:W3CDTF">2024-05-06T03:25:46Z</dcterms:modified>
</cp:coreProperties>
</file>