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4EB66B-67E7-D5D9-8EB3-35CB27EEF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" r="8169" b="49470"/>
          <a:stretch/>
        </p:blipFill>
        <p:spPr>
          <a:xfrm>
            <a:off x="1591834" y="1889184"/>
            <a:ext cx="2109078" cy="1199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3FF04-81AB-29E2-5A67-F7D634CD7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2" t="50646"/>
          <a:stretch/>
        </p:blipFill>
        <p:spPr>
          <a:xfrm>
            <a:off x="3700912" y="1847963"/>
            <a:ext cx="1936522" cy="1205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6F0938-526B-5844-A961-2E8D9753D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3" t="2437"/>
          <a:stretch/>
        </p:blipFill>
        <p:spPr>
          <a:xfrm>
            <a:off x="5637433" y="1847963"/>
            <a:ext cx="1809195" cy="12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3F5C4-1640-94DB-9E96-69F3D7BE5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75"/>
            <a:ext cx="9144000" cy="183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F3185-066C-BEA6-09FF-5807D9AE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50098"/>
            <a:ext cx="9144000" cy="18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F25BE-5884-EA49-02F2-4FD229E3C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5541"/>
            <a:ext cx="9144000" cy="1833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84E6C-432D-A37E-076A-F2735FF8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50429"/>
            <a:ext cx="9144000" cy="18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8E6-1F7D-FBCF-2723-9A750436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689"/>
            <a:ext cx="9144000" cy="47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3893-4AFA-EF9B-9959-0E0E32A2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04"/>
            <a:ext cx="9144000" cy="45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BDA18-D449-1EC5-3099-7A78B69C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182"/>
            <a:ext cx="9144000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E4AD0-D7B5-55D0-A21D-AC44BDC1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685"/>
            <a:ext cx="9144000" cy="46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20</cp:revision>
  <dcterms:created xsi:type="dcterms:W3CDTF">2024-03-14T10:22:20Z</dcterms:created>
  <dcterms:modified xsi:type="dcterms:W3CDTF">2024-05-06T03:25:52Z</dcterms:modified>
</cp:coreProperties>
</file>