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51A33-6C69-8E17-63E4-C23828C7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42" y="1523835"/>
            <a:ext cx="409991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B60A4-B977-83D5-4C72-937219A86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904"/>
            <a:ext cx="9144000" cy="185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1AB60-BA99-7446-F969-4F41EC852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4"/>
            <a:ext cx="9144000" cy="18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087F7-42AE-655F-407E-619C7DEC9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50323"/>
            <a:ext cx="9144000" cy="1878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3E2AD-98F1-1429-0F2A-6B859156E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49"/>
          <a:stretch/>
        </p:blipFill>
        <p:spPr>
          <a:xfrm>
            <a:off x="0" y="4459853"/>
            <a:ext cx="9144000" cy="19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11B8F-79A3-AADC-9B76-AB7F5403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965"/>
            <a:ext cx="9144000" cy="43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FB35-F36A-BF4F-980F-406646C9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192"/>
            <a:ext cx="9144000" cy="46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CBE8-9DC9-8E3C-6168-26048012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938"/>
            <a:ext cx="9144000" cy="45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4A968-5A1F-03D5-11CB-3A89DE74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2024-05-06T03:26:29Z</dcterms:modified>
</cp:coreProperties>
</file>