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9E9180-3A44-C242-A452-99797E7FA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072" y="1768415"/>
            <a:ext cx="1658402" cy="1346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F59F5-1BF7-2FBF-A6DE-A26F9C4B7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887" y="1768414"/>
            <a:ext cx="1533457" cy="1346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48E115-B66C-510C-ACD1-75E74017B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758" y="1761429"/>
            <a:ext cx="1460866" cy="134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D9F12-3A1F-0844-34BC-B84491FF3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35"/>
          <a:stretch/>
        </p:blipFill>
        <p:spPr>
          <a:xfrm>
            <a:off x="0" y="1596215"/>
            <a:ext cx="9144000" cy="1897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47538-C7B9-BE26-049F-170316F83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00265"/>
            <a:ext cx="9144000" cy="183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A1C9C-6FCD-2642-4A5F-54E4E10EA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5559"/>
            <a:ext cx="9144000" cy="1843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341059-9886-5D5A-6AB2-5AC2595AA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3"/>
            <a:ext cx="9144000" cy="184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1E36E-4482-340E-0175-D883FB3F1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909"/>
            <a:ext cx="9144000" cy="444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27D42-E909-1D01-B0BC-12730AD3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313"/>
            <a:ext cx="9144000" cy="45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26FE5-3979-8145-953E-055BF7885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899"/>
            <a:ext cx="9144000" cy="44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2D3AC-493F-67C7-3C83-272F30F80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429"/>
            <a:ext cx="9144000" cy="452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2169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24</cp:revision>
  <dcterms:created xsi:type="dcterms:W3CDTF">2024-03-14T10:22:20Z</dcterms:created>
  <dcterms:modified xsi:type="dcterms:W3CDTF">2024-05-06T03:26:36Z</dcterms:modified>
</cp:coreProperties>
</file>