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7C945F-4309-CBE1-629A-423C89DD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59" y="1481921"/>
            <a:ext cx="4892464" cy="389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20F15-A659-43DC-9756-7A30832D6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290" y="1497162"/>
            <a:ext cx="1600339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1704A-92DB-7C61-480D-BF83E0E78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0866"/>
            <a:ext cx="9144000" cy="1828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4958E-4340-05EE-C152-907D73032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6"/>
            <a:ext cx="9144000" cy="18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EA075-F54A-6C86-287C-CED463048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6155"/>
            <a:ext cx="9144000" cy="182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5E184-44D8-136C-21FF-1BE0EC9C8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70978"/>
            <a:ext cx="9144000" cy="18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2B0EB-A589-8CB0-468D-62C160D4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28"/>
            <a:ext cx="9144000" cy="45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671BF-512A-B17A-B38F-B3529317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97"/>
            <a:ext cx="9144000" cy="44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1AC3D-4ABE-F54D-50C5-3E5BAD021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144"/>
            <a:ext cx="9144000" cy="447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490F8-507D-D8F9-66D5-E534ACC66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00"/>
            <a:ext cx="9144000" cy="45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2024-05-06T03:26:42Z</dcterms:modified>
</cp:coreProperties>
</file>