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8D17A5-C997-B9F3-2BC6-668B8D01B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00" y="1520450"/>
            <a:ext cx="4839119" cy="3955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B5437-D3D4-612B-036C-EDB5F991C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619" y="1559266"/>
            <a:ext cx="2118544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8B6D4-BAAA-3EF5-2E2F-23D1D98D2E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151"/>
            <a:ext cx="9144000" cy="1838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32F093-0EF2-C333-9DE8-B307ABF2C2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3ADA6-43DD-0FFF-E3AD-AD2E4E1D2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217"/>
            <a:ext cx="9144000" cy="1844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F4C67-5C99-A466-95F5-73110A23FB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446913"/>
            <a:ext cx="9144000" cy="184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15D57-24E8-C63F-49EF-447A8B36B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6450"/>
            <a:ext cx="9144000" cy="46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DCF61-ED1B-CFC3-1A17-5682DD5B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626"/>
            <a:ext cx="9144000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BB067-32B1-9C30-AAE3-759D3235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7930"/>
            <a:ext cx="9144000" cy="456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0C263-F982-6B6D-A423-08C74456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4663"/>
            <a:ext cx="9144000" cy="458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2168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24</cp:revision>
  <dcterms:created xsi:type="dcterms:W3CDTF">2024-03-14T10:22:20Z</dcterms:created>
  <dcterms:modified xsi:type="dcterms:W3CDTF">2024-05-06T03:26:52Z</dcterms:modified>
</cp:coreProperties>
</file>