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F484C-3BEE-DC62-9141-0F9C71C19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90" y="1595070"/>
            <a:ext cx="4816257" cy="390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6864F-5E4F-7B0A-A680-AF869FDC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130" y="1549346"/>
            <a:ext cx="1432684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AB7EF-604E-8F8E-0ACE-93024737E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184"/>
            <a:ext cx="9144000" cy="18348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56A8CD-784B-A623-CC66-4F624F13A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5"/>
            <a:ext cx="9144000" cy="183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CB47D-E150-E8CB-0491-DEA131902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7516"/>
            <a:ext cx="9144000" cy="18114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69438-25E4-A580-B51F-44B046C014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56809-A746-344B-9246-7D0137233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723"/>
            <a:ext cx="9144000" cy="4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2A290-18A8-024D-6C42-813E0ED3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710"/>
            <a:ext cx="9144000" cy="457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1024-D282-061E-D034-FA40D1DD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728"/>
            <a:ext cx="9144000" cy="44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E0A90-69F6-9F9F-BDEE-2B665649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091"/>
            <a:ext cx="9144000" cy="4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2024-05-06T03:27:07Z</dcterms:modified>
</cp:coreProperties>
</file>