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7139B6-9E42-DA4A-BB87-2889AB81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51" y="1319840"/>
            <a:ext cx="1902984" cy="3093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6B176E-1932-B61B-237D-B6B8845B9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951" y="4411730"/>
            <a:ext cx="1902984" cy="14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E185-4B43-3CF8-76F8-CA13F3235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8069"/>
            <a:ext cx="9144000" cy="1860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E2D732-B5CA-182E-18FE-474EB762B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62242"/>
            <a:ext cx="9144000" cy="18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80D24A-1D3E-55DA-A2CB-88D783555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9654"/>
            <a:ext cx="9144000" cy="1859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2A52B4-5168-0CC3-C3DE-8C739AF59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524550"/>
            <a:ext cx="9144000" cy="185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FFD35-C77F-1ACA-592B-2BC89EA8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F244F-E3DA-E0D2-A8A8-0D7F3AB56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3967"/>
            <a:ext cx="9144000" cy="449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D695E-2638-A47D-61C5-C0913F26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994"/>
            <a:ext cx="9144000" cy="440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97C6A-C441-A46A-31EF-2021B1B6D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273"/>
            <a:ext cx="9144000" cy="463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2176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25</cp:revision>
  <dcterms:created xsi:type="dcterms:W3CDTF">2024-03-14T10:22:20Z</dcterms:created>
  <dcterms:modified xsi:type="dcterms:W3CDTF">2024-05-06T05:33:11Z</dcterms:modified>
</cp:coreProperties>
</file>