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224EB-F080-1EA4-DD24-78627D32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52" y="1699403"/>
            <a:ext cx="4710395" cy="4916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F40AB-5C3F-BA36-DBAB-1A8F1A034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47" y="1699402"/>
            <a:ext cx="1576739" cy="49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B0AF-B54E-62FC-50FE-B03A0E2E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7447"/>
            <a:ext cx="9144000" cy="182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CA79F-1452-9FAC-1119-106C6763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A53A9-BB6C-C30A-7DFB-208675ECA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3501"/>
            <a:ext cx="9144000" cy="181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F95D2-A62E-FCF4-9374-C3053862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39F8-6CAC-EDE4-82F9-0F3E6859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386"/>
            <a:ext cx="9144000" cy="4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DD8D6-1F3E-FD76-6F07-131C534A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165"/>
            <a:ext cx="9144000" cy="44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5CA8A-5C81-D016-6065-3640AE90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51"/>
            <a:ext cx="9144000" cy="44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EA8FD-7F00-7883-70EB-DCAC5EF6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89"/>
            <a:ext cx="9144000" cy="45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2024-05-06T05:49:05Z</dcterms:modified>
</cp:coreProperties>
</file>