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10CF27-AB01-553A-A78B-872C320D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95" y="1422690"/>
            <a:ext cx="4182349" cy="4359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BBBDC-6645-97A0-921C-ECD762E82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44" y="1422689"/>
            <a:ext cx="1176151" cy="43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57196-342D-4311-F1B8-4DB1A5920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835"/>
            <a:ext cx="9144000" cy="1824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DC015-1130-B121-20D9-043FF99F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AA5AD-F7EC-1641-B30E-B75EAC8AD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4855"/>
            <a:ext cx="9144000" cy="1854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9CC3B-7208-3C7C-0CB1-F6792EF2E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FDB6E-84BB-9552-D6FD-C20F56B5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67"/>
            <a:ext cx="9144000" cy="44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F547A-78AE-6F7D-AB4B-F7B1A3A8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603"/>
            <a:ext cx="9144000" cy="45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7A0C-3DC1-219E-ABB9-F334D675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82"/>
            <a:ext cx="9144000" cy="4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B1492-02D2-599F-5D7C-66AABE75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50"/>
            <a:ext cx="9144000" cy="45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2024-05-06T05:57:45Z</dcterms:modified>
</cp:coreProperties>
</file>