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9" r:id="rId5"/>
    <p:sldId id="268" r:id="rId6"/>
    <p:sldId id="266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C67ED8-C016-B3E4-E7B6-E055BBAAE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880" y="1511957"/>
            <a:ext cx="5437146" cy="195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7D6F8-4263-EC7D-9AD4-55F732E7F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228600" y="1476448"/>
            <a:ext cx="8686800" cy="17284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D00181-96B8-88DC-421F-9FE943CE1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293296" y="4020304"/>
            <a:ext cx="8686801" cy="172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7A4E8E-1FC3-5A58-B89B-9710D8C19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327804" y="1721422"/>
            <a:ext cx="8488392" cy="17075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6D3792-E7F9-E51D-1705-388BB1745E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427006" y="4463439"/>
            <a:ext cx="8289985" cy="166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04F3C-444D-EBD9-BA0A-427458C95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29" y="1124500"/>
            <a:ext cx="8005313" cy="400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E9FCB-7EE4-3677-B102-2EE113DA0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92" y="1078301"/>
            <a:ext cx="8848508" cy="445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8C007-F7D0-8FB8-9250-FA03EE332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90" y="1423358"/>
            <a:ext cx="8699510" cy="422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C9815-5A8C-AEBE-0207-08B6BE44F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30" y="1164566"/>
            <a:ext cx="8104401" cy="400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1957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13</cp:revision>
  <dcterms:created xsi:type="dcterms:W3CDTF">2024-03-14T10:22:20Z</dcterms:created>
  <dcterms:modified xsi:type="dcterms:W3CDTF">2024-05-06T03:24:49Z</dcterms:modified>
</cp:coreProperties>
</file>