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B1268C-D369-C4EC-57DC-A644E4262F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35"/>
          <a:stretch/>
        </p:blipFill>
        <p:spPr>
          <a:xfrm>
            <a:off x="1048469" y="1614645"/>
            <a:ext cx="4907705" cy="167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08D-09CB-ADB6-F03B-25C7298BB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79" t="51135" r="50000"/>
          <a:stretch/>
        </p:blipFill>
        <p:spPr>
          <a:xfrm>
            <a:off x="5956174" y="1588767"/>
            <a:ext cx="1630392" cy="16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6ABE6-5F7A-C9F6-8468-2BA59A3E8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45056" y="1310076"/>
            <a:ext cx="8453887" cy="1693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C147C2-ECDC-6FC4-B2B5-A77EBA623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45056" y="4119397"/>
            <a:ext cx="8367623" cy="167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89D898-ECC7-5286-8E68-5A376A24F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03533" y="1731448"/>
            <a:ext cx="8336933" cy="1669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BE2CA-B127-F20E-ABD3-59F421B53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26"/>
          <a:stretch/>
        </p:blipFill>
        <p:spPr>
          <a:xfrm>
            <a:off x="508957" y="4470870"/>
            <a:ext cx="8462513" cy="17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53701-1629-63AA-FD5A-889856EE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1155939"/>
            <a:ext cx="8517220" cy="42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11F4EF-68F4-D126-508B-38D3570B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1" y="1102911"/>
            <a:ext cx="8333117" cy="409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DD4DE-1AD5-50B3-EB17-28E3B1023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2" y="1266495"/>
            <a:ext cx="8410755" cy="41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1E80E-A34E-822D-A245-2DE123E4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8" y="1211351"/>
            <a:ext cx="8126083" cy="39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2024-05-06T03:25:08Z</dcterms:modified>
</cp:coreProperties>
</file>