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353B8-433A-1B94-9271-289CAE5BE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26"/>
          <a:stretch/>
        </p:blipFill>
        <p:spPr>
          <a:xfrm>
            <a:off x="1066725" y="1357262"/>
            <a:ext cx="4922947" cy="285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8CF8C-BAFA-6C3F-2221-BACC956CC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31" t="50226" r="50001"/>
          <a:stretch/>
        </p:blipFill>
        <p:spPr>
          <a:xfrm>
            <a:off x="5917717" y="1305506"/>
            <a:ext cx="1647645" cy="28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A388C-BDF9-954B-49BB-77A9F8D0F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8851"/>
            <a:ext cx="9144000" cy="182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6F7F3-EF38-1A80-8CE6-F67DAFF5C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06965"/>
            <a:ext cx="9144000" cy="18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70BC4-71D6-6548-BE2E-D92A564A4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4367"/>
            <a:ext cx="9144000" cy="1864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62B107-9B9B-3D30-72B6-ACC55BEB2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38285"/>
            <a:ext cx="9144000" cy="18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01FDA-4451-1601-1FA7-8397B99C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994"/>
            <a:ext cx="9144000" cy="45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9B384-97AC-630A-B030-09969D4F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409"/>
            <a:ext cx="9144000" cy="44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73506-7F96-ECFF-0495-875EB066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622"/>
            <a:ext cx="9144000" cy="45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56C0A-978B-5A8A-778D-892B97A7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634"/>
            <a:ext cx="9144000" cy="45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20</cp:revision>
  <dcterms:created xsi:type="dcterms:W3CDTF">2024-03-14T10:22:20Z</dcterms:created>
  <dcterms:modified xsi:type="dcterms:W3CDTF">2024-05-06T03:26:00Z</dcterms:modified>
</cp:coreProperties>
</file>