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8" r:id="rId5"/>
    <p:sldId id="270" r:id="rId6"/>
    <p:sldId id="271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698089-A392-2032-B48F-A510DF2F60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523"/>
          <a:stretch/>
        </p:blipFill>
        <p:spPr>
          <a:xfrm>
            <a:off x="388048" y="1217440"/>
            <a:ext cx="4900085" cy="2854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449FA5-95A3-E752-0243-71510937B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23" t="50000" r="38557"/>
          <a:stretch/>
        </p:blipFill>
        <p:spPr>
          <a:xfrm>
            <a:off x="5288133" y="1175087"/>
            <a:ext cx="2225615" cy="28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26A8D-CCC1-6D8E-51B4-35054261E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2895"/>
            <a:ext cx="9144000" cy="1836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1D7274-D766-8E11-7009-F16639BA2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231253"/>
            <a:ext cx="9144000" cy="183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1A71C-40BF-42DC-F48C-F14C02B88A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13357"/>
            <a:ext cx="9144000" cy="18156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B620B8-CF43-D925-276D-D75F590DD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421032"/>
            <a:ext cx="9144000" cy="181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E0C22-F588-BF97-F8EC-8D255C398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6214"/>
            <a:ext cx="9144000" cy="454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B0368-4DF8-7B75-F64C-24CFFEE95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655"/>
            <a:ext cx="9144000" cy="456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5D60D-BA28-7E0D-E5FC-38F5E4BDC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6368"/>
            <a:ext cx="9144000" cy="454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D4194-E6DA-5306-7449-F2BD74959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2160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21</cp:revision>
  <dcterms:created xsi:type="dcterms:W3CDTF">2024-03-14T10:22:20Z</dcterms:created>
  <dcterms:modified xsi:type="dcterms:W3CDTF">2024-05-06T03:26:07Z</dcterms:modified>
</cp:coreProperties>
</file>