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347D23-4DF5-C5BF-AE33-A8D74748A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4" b="51114"/>
          <a:stretch/>
        </p:blipFill>
        <p:spPr>
          <a:xfrm>
            <a:off x="276174" y="1431986"/>
            <a:ext cx="5296359" cy="2794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CB031-6F1B-5255-2DF4-7EF7A345C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45" t="50000" r="67428"/>
          <a:stretch/>
        </p:blipFill>
        <p:spPr>
          <a:xfrm>
            <a:off x="5572533" y="1377729"/>
            <a:ext cx="923027" cy="290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915B4-5212-D55B-7504-41639D6674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3501"/>
            <a:ext cx="9144000" cy="1825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C8E04A-6C6F-6CA6-8D76-89F4D7402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BAE5F-2447-EF7C-B861-1D29C3303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2895"/>
            <a:ext cx="9144000" cy="1836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AA2158-A350-E0EB-B24F-6CA7CECB2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9"/>
            <a:ext cx="9144000" cy="18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0C2F1-72C0-2464-F2B8-B17ECF9C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5779"/>
            <a:ext cx="9144000" cy="44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57234-A3FC-618D-7B60-0CD4DF09E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695"/>
            <a:ext cx="9144000" cy="447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BF67B4-CD8B-3366-F233-3DDC656E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582"/>
            <a:ext cx="9144000" cy="452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20335-30F9-3AD9-3F7E-9C9DDB9A9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6263"/>
            <a:ext cx="9144000" cy="462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20</cp:revision>
  <dcterms:created xsi:type="dcterms:W3CDTF">2024-03-14T10:22:20Z</dcterms:created>
  <dcterms:modified xsi:type="dcterms:W3CDTF">2024-05-06T03:26:14Z</dcterms:modified>
</cp:coreProperties>
</file>