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8" r:id="rId5"/>
    <p:sldId id="270" r:id="rId6"/>
    <p:sldId id="271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FBA5BC-57D9-DDB4-9442-CB1FBBEFAC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305"/>
          <a:stretch/>
        </p:blipFill>
        <p:spPr>
          <a:xfrm>
            <a:off x="235364" y="1658170"/>
            <a:ext cx="4808637" cy="2801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F29692-BF5B-6845-29F3-01AC20D270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50" t="51305" r="51794"/>
          <a:stretch/>
        </p:blipFill>
        <p:spPr>
          <a:xfrm>
            <a:off x="5124090" y="1658170"/>
            <a:ext cx="1483744" cy="280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6EF5C0-9F89-DE81-AA57-5A268999D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90842"/>
            <a:ext cx="9144000" cy="1838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58BEE2-D746-6851-A663-FDA6491962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058725"/>
            <a:ext cx="9144000" cy="18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22E617-0153-CE53-682C-F861A496BE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83695"/>
            <a:ext cx="9144000" cy="18453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7ED2C2-B9D6-297C-7BC4-F8E2E0DC22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550429"/>
            <a:ext cx="9144000" cy="184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6131C-78A2-CBFD-EFBC-A07998D1C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5326"/>
            <a:ext cx="9144000" cy="446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D2060D-CDFF-E17F-E10D-23A23D95D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4571"/>
            <a:ext cx="9144000" cy="462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EFBA8B-48B7-4886-C3C1-AF3C49558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9375"/>
            <a:ext cx="9144000" cy="453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7E2CE4-43F8-85F4-ED76-F4DABD639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3017"/>
            <a:ext cx="9144000" cy="459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2157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20</cp:revision>
  <dcterms:created xsi:type="dcterms:W3CDTF">2024-03-14T10:22:20Z</dcterms:created>
  <dcterms:modified xsi:type="dcterms:W3CDTF">2024-05-06T03:26:20Z</dcterms:modified>
</cp:coreProperties>
</file>