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B30D05-A5DC-8FD2-6998-3E047DA73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63" y="1562576"/>
            <a:ext cx="5303980" cy="3939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2ECA9-327C-E2F2-0861-632F2A168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743" y="1631162"/>
            <a:ext cx="838273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5AE9D-3851-3BB8-A395-B8F3B24B6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7545"/>
            <a:ext cx="9144000" cy="183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C7D0F-0C96-3FF0-3F8F-B52852861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00264"/>
            <a:ext cx="9144000" cy="183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02730-7FFA-8035-6AE0-A9E36E0C8E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2866"/>
            <a:ext cx="9144000" cy="1826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B902C9-3D26-568C-4249-30692859A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2"/>
            <a:ext cx="9144000" cy="182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ED8F3-A15F-0935-1A30-676DB36A0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140"/>
            <a:ext cx="9144000" cy="45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EE9A2-31F4-8EB3-FF11-FAB86AC2A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2743"/>
            <a:ext cx="9144000" cy="439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92ED2-9A2F-8CAE-2963-B02016742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616"/>
            <a:ext cx="9144000" cy="452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C5E83-F08A-3326-494B-4416658F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4736"/>
            <a:ext cx="9144000" cy="462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2168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24</cp:revision>
  <dcterms:created xsi:type="dcterms:W3CDTF">2024-03-14T10:22:20Z</dcterms:created>
  <dcterms:modified xsi:type="dcterms:W3CDTF">2024-05-06T03:26:59Z</dcterms:modified>
</cp:coreProperties>
</file>