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6A689A-E9F0-4BA3-7823-0F03397CD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635" y="2116224"/>
            <a:ext cx="2144714" cy="224603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3B13F7-26D8-B44A-6BCD-31FE2F88D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349" y="2126828"/>
            <a:ext cx="1706258" cy="22354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992FB8-DDAE-6BA4-DF47-7DFE0E703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7607" y="2116223"/>
            <a:ext cx="1963154" cy="22460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B470F2-CBC3-46D9-3D04-FBE1609057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0761" y="2126828"/>
            <a:ext cx="274765" cy="223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5E2DDE-A6B8-F9F5-D3DF-9AE53F734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6803"/>
            <a:ext cx="9144000" cy="18421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003B2-6748-EBE7-85AC-857B359BA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01857"/>
            <a:ext cx="9144000" cy="184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2A1239-7AC3-8121-D5C6-6175718FA4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88887"/>
            <a:ext cx="9144000" cy="18401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43F32D-C45E-A32A-BE5D-E40E856400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688453"/>
            <a:ext cx="9144000" cy="184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DE5167-4F21-DF01-89ED-226910B8F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699"/>
            <a:ext cx="9144000" cy="44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E7C803-4EC3-8A2E-2F48-0B6C82229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7000"/>
            <a:ext cx="9144000" cy="44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806E82-8028-2643-BF3A-8C66C7940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527"/>
            <a:ext cx="9144000" cy="4410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1B95A-17DD-1661-DC23-981A554AA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386"/>
            <a:ext cx="9144000" cy="45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2185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26</cp:revision>
  <dcterms:created xsi:type="dcterms:W3CDTF">2024-03-14T10:22:20Z</dcterms:created>
  <dcterms:modified xsi:type="dcterms:W3CDTF">2024-05-06T05:44:17Z</dcterms:modified>
</cp:coreProperties>
</file>