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B8EBB7-8B6E-5E1F-02A7-7682B1628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46" y="1630393"/>
            <a:ext cx="3839247" cy="4045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8B58A7-0A24-A38F-CF44-808705837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693" y="1630392"/>
            <a:ext cx="1765436" cy="404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D6D73-D5A2-64A4-7022-9FB1AA0047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4883"/>
            <a:ext cx="9144000" cy="18341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007BC2-3835-670A-7084-EDD79CE60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41472"/>
            <a:ext cx="9144000" cy="18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9A7A7-E3D1-4606-27BE-1702A4A7A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6925"/>
            <a:ext cx="9144000" cy="1852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44F51F-1B10-F9E3-A04D-33F3095CD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3"/>
            <a:ext cx="9144000" cy="18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C6C29-FD56-D678-0694-47AD9323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963"/>
            <a:ext cx="9144000" cy="45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A1EA6-02D6-6FC8-46A9-1CB5918C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605"/>
            <a:ext cx="9144000" cy="43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694D7-8396-A639-3A37-2F9B0D1B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709"/>
            <a:ext cx="9144000" cy="44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E94A7-D618-0F9C-EBD0-ED6F622E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191"/>
            <a:ext cx="9144000" cy="452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2187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2024-05-06T05:51:48Z</dcterms:modified>
</cp:coreProperties>
</file>