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7" r:id="rId4"/>
    <p:sldId id="266" r:id="rId5"/>
    <p:sldId id="270" r:id="rId6"/>
    <p:sldId id="271" r:id="rId7"/>
    <p:sldId id="268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209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72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88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61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2534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07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037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61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569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839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CB35F-0877-42E3-BF75-92C1AC1EADED}" type="datetimeFigureOut">
              <a:rPr lang="en-IN" smtClean="0"/>
              <a:t>06-05-2024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97905-9319-4F01-BD84-5DB27C277D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07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96E0FD1C-2C6E-F6E0-B1BE-4649BF227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763" y="822960"/>
            <a:ext cx="6446777" cy="30899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8769110-7FCE-BC1E-2D21-C3273468B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676" y="1607021"/>
            <a:ext cx="4170078" cy="40087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E1AADF-A065-6139-B849-EFB0C456C3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4754" y="1607021"/>
            <a:ext cx="692647" cy="4008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68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475632" y="848701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5913BC8A-9919-7D1C-2401-DD4AC3D62D02}"/>
              </a:ext>
            </a:extLst>
          </p:cNvPr>
          <p:cNvSpPr/>
          <p:nvPr/>
        </p:nvSpPr>
        <p:spPr>
          <a:xfrm>
            <a:off x="2588820" y="3566467"/>
            <a:ext cx="3248100" cy="22405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441002-6EA2-EE9E-E87E-777F6AEC2A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578110"/>
            <a:ext cx="9144000" cy="18508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3FCAC7-3D3E-0534-E843-D9C1766C9B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162241"/>
            <a:ext cx="9144000" cy="185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35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390F43-0993-59DF-F0BD-68168CFE53B5}"/>
              </a:ext>
            </a:extLst>
          </p:cNvPr>
          <p:cNvSpPr/>
          <p:nvPr/>
        </p:nvSpPr>
        <p:spPr>
          <a:xfrm>
            <a:off x="2210827" y="42306"/>
            <a:ext cx="4642638" cy="42187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ACTUAL AND PREDICTED PRICES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0CF11C-FCA1-8748-69AA-64766FC40F17}"/>
              </a:ext>
            </a:extLst>
          </p:cNvPr>
          <p:cNvSpPr/>
          <p:nvPr/>
        </p:nvSpPr>
        <p:spPr>
          <a:xfrm>
            <a:off x="2753856" y="1165757"/>
            <a:ext cx="3242102" cy="25229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3055655-CAAB-3733-A1A3-7D404941AD81}"/>
              </a:ext>
            </a:extLst>
          </p:cNvPr>
          <p:cNvSpPr/>
          <p:nvPr/>
        </p:nvSpPr>
        <p:spPr>
          <a:xfrm>
            <a:off x="2950949" y="4016392"/>
            <a:ext cx="3242101" cy="24291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30C5B6-D1A9-8558-73FC-8CF752C52A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0000"/>
          <a:stretch/>
        </p:blipFill>
        <p:spPr>
          <a:xfrm>
            <a:off x="0" y="1608820"/>
            <a:ext cx="9144000" cy="18201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AABD86-F4E2-27C1-41A8-E0F536AD1C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000"/>
          <a:stretch/>
        </p:blipFill>
        <p:spPr>
          <a:xfrm>
            <a:off x="0" y="4369276"/>
            <a:ext cx="9144000" cy="182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883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PRICE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13545E-6445-8FF7-93ED-CEB1CF24B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9446"/>
            <a:ext cx="9144000" cy="453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7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79FAFC-62A2-70F6-7BD5-FD8BAAFC4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4144"/>
            <a:ext cx="9144000" cy="448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776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74F719-3072-B227-9B00-B824C1F4B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6099"/>
            <a:ext cx="9144000" cy="442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511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A8AEA9-846C-B404-CBC2-5C2ED9E10004}"/>
              </a:ext>
            </a:extLst>
          </p:cNvPr>
          <p:cNvSpPr/>
          <p:nvPr/>
        </p:nvSpPr>
        <p:spPr>
          <a:xfrm>
            <a:off x="1958340" y="108321"/>
            <a:ext cx="4823460" cy="47814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PRICES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C1617E-21A7-DCC6-D302-6A0AEE96B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0334"/>
            <a:ext cx="9144000" cy="443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060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2187</TotalTime>
  <Words>22</Words>
  <Application>Microsoft Office PowerPoint</Application>
  <PresentationFormat>On-screen Show (4:3)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Supriyo Mandal</dc:creator>
  <cp:lastModifiedBy>Supriyo Mandal</cp:lastModifiedBy>
  <cp:revision>27</cp:revision>
  <dcterms:created xsi:type="dcterms:W3CDTF">2024-03-14T10:22:20Z</dcterms:created>
  <dcterms:modified xsi:type="dcterms:W3CDTF">2024-05-06T05:54:55Z</dcterms:modified>
</cp:coreProperties>
</file>