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17663B-E486-88C1-0596-058C8A74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19" y="1906895"/>
            <a:ext cx="505848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A852A-AF47-5DAD-9094-2AE1D493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228"/>
            <a:ext cx="9144000" cy="183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7C43D-D1DD-2615-F78E-E1CEC95BF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49554-0B04-4D8B-17B6-F3A642BF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8191"/>
            <a:ext cx="9144000" cy="1850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960F8-3C0D-D9D9-442C-C6C3CDC5C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8E58B-F71F-6378-C100-64873D9A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38"/>
            <a:ext cx="9144000" cy="45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8F9FF-F027-7466-99BC-806B27F0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082"/>
            <a:ext cx="9144000" cy="45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5E280-5AAB-43E2-789C-BF2FC14C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614"/>
            <a:ext cx="9144000" cy="43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BD640-BC92-0543-BD3D-5427F59D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059"/>
            <a:ext cx="9144000" cy="46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2024-05-06T03:17:46Z</dcterms:modified>
</cp:coreProperties>
</file>