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3F74E6-5C1F-C037-7AA1-D43BCF8215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709"/>
          <a:stretch/>
        </p:blipFill>
        <p:spPr>
          <a:xfrm>
            <a:off x="358263" y="2238746"/>
            <a:ext cx="6477904" cy="2098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DE161D-27B4-19C7-CB1E-0C732FCA2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08" t="52330" r="50000"/>
          <a:stretch/>
        </p:blipFill>
        <p:spPr>
          <a:xfrm>
            <a:off x="6836167" y="2238746"/>
            <a:ext cx="2182484" cy="202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0EDCF7-C487-3AD5-FFC1-97355DF8E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5541"/>
            <a:ext cx="9144000" cy="1833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326D2-F80C-CBF1-742C-8187D1D843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DEBCA-4261-CE92-3848-036D276EE7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0200"/>
            <a:ext cx="91440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8EF00-FC47-C4AC-D234-9B516E7AF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2"/>
            <a:ext cx="9144000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800B99-C6D5-2A85-7787-F22CC11E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233"/>
            <a:ext cx="9144000" cy="44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C2FCA-4DDB-8B9A-6815-63D259AC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073"/>
            <a:ext cx="9144000" cy="44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F6E68-707E-4858-B6AA-8E281288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527"/>
            <a:ext cx="9144000" cy="449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ABB62-4B31-041A-860E-2CE51A84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503"/>
            <a:ext cx="9144000" cy="448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2024-05-06T03:18:06Z</dcterms:modified>
</cp:coreProperties>
</file>