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6" r:id="rId5"/>
    <p:sldId id="269" r:id="rId6"/>
    <p:sldId id="268" r:id="rId7"/>
    <p:sldId id="27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5BCA2B-9624-1764-EE3B-BA251D0F90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118"/>
          <a:stretch/>
        </p:blipFill>
        <p:spPr>
          <a:xfrm>
            <a:off x="137312" y="1566385"/>
            <a:ext cx="6315956" cy="20480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20AE59-98A6-A3CD-40D6-CCC7CACC0E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01" t="52118" r="40986"/>
          <a:stretch/>
        </p:blipFill>
        <p:spPr>
          <a:xfrm>
            <a:off x="6452559" y="1566385"/>
            <a:ext cx="2691441" cy="204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C6CFEB-E464-5593-3E4F-D3CF54BF4D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05524"/>
            <a:ext cx="9144000" cy="1823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23B92B-E7B9-BA11-D819-723E08FF8A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300263"/>
            <a:ext cx="9144000" cy="182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4CB005-2CB4-A0B2-7DA0-4F7842B929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07526"/>
            <a:ext cx="9144000" cy="1821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06726D-18B6-0204-8166-312CCC7DA3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688454"/>
            <a:ext cx="9144000" cy="182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8CB86E-4CF4-0768-131F-67F228858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9515"/>
            <a:ext cx="9144000" cy="433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5924B7-111B-CC60-049F-4CC35EECA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7181"/>
            <a:ext cx="9144000" cy="448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02042F-B57E-D756-E566-1D77DA738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0590"/>
            <a:ext cx="9144000" cy="447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B52167-6923-7AC9-3458-4BAF0C06E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6132"/>
            <a:ext cx="9144000" cy="448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1947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12</cp:revision>
  <dcterms:created xsi:type="dcterms:W3CDTF">2024-03-14T10:22:20Z</dcterms:created>
  <dcterms:modified xsi:type="dcterms:W3CDTF">2024-05-06T03:18:16Z</dcterms:modified>
</cp:coreProperties>
</file>