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30960E-4B57-47C9-5A36-336047A5C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28" y="1495169"/>
            <a:ext cx="3917830" cy="47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7F95F-544D-F371-063A-FA1F4E38F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4185"/>
            <a:ext cx="9144000" cy="1814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B9CCE-DE28-DD2F-CDC3-0B7E6C458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5BFDB-E17A-6796-35FE-A270746D5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53"/>
          <a:stretch/>
        </p:blipFill>
        <p:spPr>
          <a:xfrm>
            <a:off x="0" y="1551512"/>
            <a:ext cx="9144000" cy="1804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3513F6-0664-4FB1-E2A2-88210B742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47"/>
          <a:stretch/>
        </p:blipFill>
        <p:spPr>
          <a:xfrm>
            <a:off x="0" y="4528864"/>
            <a:ext cx="9144000" cy="19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A4F98-1379-0773-5412-5628A60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135"/>
            <a:ext cx="9144000" cy="45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DA57A-97D3-C772-78E8-02C8C3C03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769"/>
            <a:ext cx="9144000" cy="44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95BCE-9AE4-25C9-8B37-598A4C26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434"/>
            <a:ext cx="9144000" cy="4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3189-9635-40D2-06D8-365AB9FF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865"/>
            <a:ext cx="9144000" cy="4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17</cp:revision>
  <dcterms:created xsi:type="dcterms:W3CDTF">2024-03-14T10:22:20Z</dcterms:created>
  <dcterms:modified xsi:type="dcterms:W3CDTF">2024-05-06T03:18:44Z</dcterms:modified>
</cp:coreProperties>
</file>