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AB1C1-A9DF-0931-224F-0A4E5FFA4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69"/>
          <a:stretch/>
        </p:blipFill>
        <p:spPr>
          <a:xfrm>
            <a:off x="871265" y="1854679"/>
            <a:ext cx="5248656" cy="335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A83F6-DCA2-E1CA-3C60-3401EE72B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6" t="51069" r="33729"/>
          <a:stretch/>
        </p:blipFill>
        <p:spPr>
          <a:xfrm>
            <a:off x="6117034" y="1854679"/>
            <a:ext cx="2406771" cy="33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B330-5DAB-C659-31C4-1625CA49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1498"/>
            <a:ext cx="9144000" cy="183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BE2E0-432E-DE3D-2601-B6C4CBB8D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4"/>
            <a:ext cx="9144000" cy="1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700FF-3CFD-A506-97F0-675439E0E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155"/>
            <a:ext cx="9144000" cy="183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3C57F-990B-103E-44CC-5F5C32FD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774717"/>
            <a:ext cx="9144000" cy="18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8796-B029-5B95-EF42-2445CB47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588"/>
            <a:ext cx="9144000" cy="45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F1C62-DBB4-2843-C216-41CFBD4C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9144000" cy="4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632D5-E388-CBEA-3FA2-DF5CEF54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47"/>
            <a:ext cx="9144000" cy="44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97C4F-8ACA-CD74-38BB-17870AF2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034"/>
            <a:ext cx="9144000" cy="45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2151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2024-05-06T03:19:15Z</dcterms:modified>
</cp:coreProperties>
</file>