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9FF01F-B110-6257-F8E9-82A891B96E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396645" y="1966822"/>
            <a:ext cx="6099048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551ACB-1695-772A-75AE-83ECB9D7D5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21" t="52076" r="55799"/>
          <a:stretch/>
        </p:blipFill>
        <p:spPr>
          <a:xfrm>
            <a:off x="6495693" y="2037990"/>
            <a:ext cx="1682151" cy="328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80358-99F1-81FA-2BBE-0D4EA060C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6851"/>
            <a:ext cx="9144000" cy="1842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224755-4B23-D454-B71A-F8163DC0D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756"/>
          <a:stretch/>
        </p:blipFill>
        <p:spPr>
          <a:xfrm>
            <a:off x="0" y="4166556"/>
            <a:ext cx="9144000" cy="177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7DE1A-CFAE-624C-6E08-6CC221FCF0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4185"/>
            <a:ext cx="9144000" cy="18148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9DBCB-D6FA-D2DA-5430-34680A395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55539"/>
            <a:ext cx="9144000" cy="181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05E23-F867-DD59-15DF-07BD65633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5000"/>
            <a:ext cx="9144000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EEC74-9636-5550-6118-4D5605A3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727"/>
            <a:ext cx="9144000" cy="447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6FCBF-EAB7-99A5-2B94-7A60A79A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930"/>
            <a:ext cx="9144000" cy="449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2BAA6-F782-87D5-0F55-2CE7893FC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028"/>
            <a:ext cx="9144000" cy="454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2155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18</cp:revision>
  <dcterms:created xsi:type="dcterms:W3CDTF">2024-03-14T10:22:20Z</dcterms:created>
  <dcterms:modified xsi:type="dcterms:W3CDTF">2024-05-06T03:19:24Z</dcterms:modified>
</cp:coreProperties>
</file>