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A107D-91DD-81CA-AEEB-F160C650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49" y="2222827"/>
            <a:ext cx="2461658" cy="187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5964B-107E-4ED6-14A3-F70DE04E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55" y="2222826"/>
            <a:ext cx="1883141" cy="1879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482557-2EB8-C5ED-7222-832C9E211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13" y="2222826"/>
            <a:ext cx="2084254" cy="18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0A06B-614F-A880-72C7-12781E0B2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860"/>
            <a:ext cx="9144000" cy="1844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C6D79-8C4A-BDDB-D3FB-2AC4359E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5"/>
            <a:ext cx="9144000" cy="18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33FC0-B565-50AC-E9B0-24809A5B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53308"/>
            <a:ext cx="9144000" cy="1875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F5C91-A1DE-1076-4513-83B57104D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64164"/>
            <a:ext cx="9144000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1E326-F208-5D64-1DD9-106C2DDB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433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ED0CC-56C2-9FA5-FC8C-5BB398AE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07"/>
            <a:ext cx="9144000" cy="45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2024-05-06T03:19:42Z</dcterms:modified>
</cp:coreProperties>
</file>