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D0C23-5BA1-9A65-0C83-2C826407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9" y="2056155"/>
            <a:ext cx="5057590" cy="3867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60A4B-6B6F-5714-8E81-79458A22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31" y="1994654"/>
            <a:ext cx="2188598" cy="39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0900-E99E-0A50-6769-6AE1B1181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EE1D0-2688-0F57-014C-D054183AD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2C845-C4F2-51F2-2DBC-0A9D5ADE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271"/>
            <a:ext cx="9144000" cy="1850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62F32-2838-7CBF-FFA2-FCAF189D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88A78-3B54-A8E9-5D84-B056A36A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6"/>
            <a:ext cx="9144000" cy="45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EB3C2-5F0C-B0DB-3439-03DA813F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52"/>
            <a:ext cx="9144000" cy="44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6ECA-FCF2-9F24-CAF4-C23B1586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518969"/>
            <a:ext cx="6781800" cy="4000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6EF0E-01AD-04BC-B16E-AD745598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03" y="2395129"/>
            <a:ext cx="1302589" cy="1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16E2-7700-095D-7B01-37B9CF44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2024-05-06T03:19:58Z</dcterms:modified>
</cp:coreProperties>
</file>