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10EDC9-2C3C-882E-F70B-9196A1AD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2" y="1505780"/>
            <a:ext cx="6335009" cy="4829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57A58-EE98-4275-1E70-CEC04249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741" y="1518007"/>
            <a:ext cx="1705213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0A69F-C82C-8FBF-9CBD-537CEC66D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850"/>
            <a:ext cx="9144000" cy="182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42AD45-0F8D-E1CE-9F50-1989288FB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4C572-0DD8-15BA-C515-1D95CA970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4869"/>
            <a:ext cx="9144000" cy="1824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57A223-04E2-63B1-F2AB-BC1796916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828EE-E008-632A-D102-D068CB81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388"/>
            <a:ext cx="9144000" cy="45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72503-1EED-D00D-1CDD-C07D9ACA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841"/>
            <a:ext cx="9144000" cy="438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A9031-FCBC-9EC4-2D76-DE79604AE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447"/>
            <a:ext cx="9144000" cy="4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149E4-AC29-6061-AC51-6A8549798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020"/>
            <a:ext cx="9144000" cy="44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2024-05-06T03:20:13Z</dcterms:modified>
</cp:coreProperties>
</file>