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69" r:id="rId6"/>
    <p:sldId id="268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10" y="219111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3A2C08-C884-687E-4822-B03CBD224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49" y="1371600"/>
            <a:ext cx="4879579" cy="4835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75A382-B471-4197-A32A-66A5FD771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228" y="1371598"/>
            <a:ext cx="1331496" cy="48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FBC1F-3AA3-DD3A-C472-44EA94CBB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113"/>
            <a:ext cx="9144000" cy="1827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0BDC53-9BD1-25D0-53D6-E99432B0C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97199"/>
            <a:ext cx="9144000" cy="180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31D86-01D0-0402-9348-65AE90E2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5379"/>
            <a:ext cx="9144000" cy="1810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32D78-BF57-6637-2A57-6D0F5134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5838"/>
            <a:ext cx="9144000" cy="19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D1931-6B35-BB75-5688-2CD8F30C4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616"/>
            <a:ext cx="9144000" cy="45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3498D-73B3-3B02-E77C-E3A3573D8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790"/>
            <a:ext cx="9144000" cy="45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615CF-BC01-97BC-61B6-D3D9314DB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860"/>
            <a:ext cx="914400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25B86-2603-1F82-E5B4-8E807E1D2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345"/>
            <a:ext cx="9144000" cy="458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1993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14</cp:revision>
  <dcterms:created xsi:type="dcterms:W3CDTF">2024-03-14T10:22:20Z</dcterms:created>
  <dcterms:modified xsi:type="dcterms:W3CDTF">2024-05-06T03:21:05Z</dcterms:modified>
</cp:coreProperties>
</file>