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6C5C1-F288-AA62-FD81-7A37F5D1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62" y="1811548"/>
            <a:ext cx="5539275" cy="19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68CF4-0B8B-257B-051A-BF49AECC3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06237" y="1504236"/>
            <a:ext cx="8531525" cy="1700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FA771-3D98-A152-41A2-53B019CBF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2694" y="4355021"/>
            <a:ext cx="8298611" cy="16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A0123-7F28-C8B8-2E59-13E8FCE4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3" y="1835482"/>
            <a:ext cx="8264106" cy="1616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BD05E-873E-8F86-6426-4199EEC8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3" y="4504682"/>
            <a:ext cx="8850702" cy="17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B018C-0A65-2B70-AAC1-5BB8C7E7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7" y="1353569"/>
            <a:ext cx="8439289" cy="41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4E080-4F2D-44EC-04C5-F0898028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1146359"/>
            <a:ext cx="8315864" cy="40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F212D-FF10-7765-ADD4-B7C11DDF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9" y="1265721"/>
            <a:ext cx="8684330" cy="43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F65D2-75D0-BAEC-0BB4-0F637C38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8" y="1216325"/>
            <a:ext cx="8297224" cy="40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2022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2024-05-06T03:21:16Z</dcterms:modified>
</cp:coreProperties>
</file>