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7" r:id="rId4"/>
    <p:sldId id="266" r:id="rId5"/>
    <p:sldId id="270" r:id="rId6"/>
    <p:sldId id="271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46DB0C-130D-B5AE-42CF-6129E1DE3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163" y="1546697"/>
            <a:ext cx="4305673" cy="376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7A7BBD-8EE6-8FA8-2BC6-3914CA251F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616195"/>
            <a:ext cx="9144000" cy="18128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389FA6-BC55-D10A-62E5-EACA13582E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360649"/>
            <a:ext cx="9144000" cy="181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25D1B2-F415-FE66-CA67-0D45689D93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90876"/>
            <a:ext cx="9144000" cy="18381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E13604-5175-B07C-CFD5-46CD41A164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688454"/>
            <a:ext cx="9144000" cy="183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288800-EDDF-5478-3654-F0519F03A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8030"/>
            <a:ext cx="9144000" cy="440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738F8F-8E00-7246-93A2-8D9D8E710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6216"/>
            <a:ext cx="9144000" cy="440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98FFE2-0311-8D4E-7FBD-647E1C1FA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5741"/>
            <a:ext cx="9144000" cy="436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35BC21-7DE6-C441-F540-6AE50F34A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6225"/>
            <a:ext cx="9144000" cy="452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2197</TotalTime>
  <Words>22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25</cp:revision>
  <dcterms:created xsi:type="dcterms:W3CDTF">2024-03-14T10:22:20Z</dcterms:created>
  <dcterms:modified xsi:type="dcterms:W3CDTF">2024-05-06T03:23:27Z</dcterms:modified>
</cp:coreProperties>
</file>