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7EEEAC8-2F0E-5F93-86F3-120301C5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682" y="1455249"/>
            <a:ext cx="5250635" cy="3947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F6A1A5-835D-5CE3-A156-2CEA86630C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4227"/>
            <a:ext cx="9144000" cy="18547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5A7119-6E28-7396-B1F2-61D6B8DFBE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00264"/>
            <a:ext cx="9144000" cy="185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5D10F-333D-11E0-8929-D2C0F94213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36681"/>
            <a:ext cx="9144000" cy="18923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575B6B-264C-5065-67A8-64DE116F0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77900"/>
            <a:ext cx="9144000" cy="189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2A2786-885A-EDA7-CC84-1C2AE047E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53"/>
            <a:ext cx="9144000" cy="455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03F2E9-5F68-2389-B529-31710F8A6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1496"/>
            <a:ext cx="9144000" cy="465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329A1-D75C-0AF1-FA03-91723A365E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8006"/>
            <a:ext cx="9144000" cy="454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1509AB-E71F-87C8-1631-3EF54B8A7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589"/>
            <a:ext cx="9144000" cy="453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2170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25</cp:revision>
  <dcterms:created xsi:type="dcterms:W3CDTF">2024-03-14T10:22:20Z</dcterms:created>
  <dcterms:modified xsi:type="dcterms:W3CDTF">2024-05-06T03:23:35Z</dcterms:modified>
</cp:coreProperties>
</file>