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10AC1C-BC43-030B-EE63-45188F83B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74" y="1470490"/>
            <a:ext cx="5243014" cy="39932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0D98F3-CC76-9DE1-613D-B60C9BF99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691" y="1470490"/>
            <a:ext cx="1783235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C2C09-CC0A-F7A0-A5D3-AB5493171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2297"/>
            <a:ext cx="9144000" cy="1846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653A1F-AC3F-1CB9-5AC0-563C1CB296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041472"/>
            <a:ext cx="9144000" cy="18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CAB2D-4346-E0FE-D23B-87324F5F3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75396"/>
            <a:ext cx="9144000" cy="1853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E77A59-10B5-B2AC-E9DB-660F87BE1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02188"/>
            <a:ext cx="9144000" cy="185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8BF0A-C2E9-AB20-484D-03533192C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2821"/>
            <a:ext cx="9144000" cy="453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31E37-006A-883B-CCA6-3C51208FD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655"/>
            <a:ext cx="9144000" cy="45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34E5B-1C46-8833-FAC9-10267FE1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733"/>
            <a:ext cx="9144000" cy="44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1B6BA-7664-BEA3-F364-5EBC4A488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338"/>
            <a:ext cx="9144000" cy="447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2172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25</cp:revision>
  <dcterms:created xsi:type="dcterms:W3CDTF">2024-03-14T10:22:20Z</dcterms:created>
  <dcterms:modified xsi:type="dcterms:W3CDTF">2024-05-06T03:24:09Z</dcterms:modified>
</cp:coreProperties>
</file>