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70" r:id="rId6"/>
    <p:sldId id="269" r:id="rId7"/>
    <p:sldId id="26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HDFC BANK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 (4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F1DBE-C3CF-21B6-87B4-E8CBECDD1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9" y="2154635"/>
            <a:ext cx="3918742" cy="3341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85A890-B426-0DE5-068D-E8A6C37D4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451" y="2513598"/>
            <a:ext cx="4407348" cy="288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3B3F0B-BDB7-165D-0889-9AC65CC74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5" y="1809750"/>
            <a:ext cx="3085713" cy="2809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6F3413-C983-ADB8-8846-DB6638F46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180" y="1827733"/>
            <a:ext cx="2339941" cy="2791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1648CE-279E-6DF0-ED5F-46ED986BE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2553" y="1827732"/>
            <a:ext cx="2407686" cy="27918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CEBDAA-84B7-2166-FBA0-8F6650030A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5629" y="1827732"/>
            <a:ext cx="409283" cy="27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BB348-8054-9F1B-FF10-2BAB61D3C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199"/>
          <a:stretch/>
        </p:blipFill>
        <p:spPr>
          <a:xfrm>
            <a:off x="0" y="1156361"/>
            <a:ext cx="9144000" cy="1917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50413-5457-78B1-9EBB-21425ECEE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01"/>
          <a:stretch/>
        </p:blipFill>
        <p:spPr>
          <a:xfrm>
            <a:off x="0" y="4352925"/>
            <a:ext cx="9144000" cy="178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040A9-E37F-809D-8537-EF07BE45F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1283"/>
            <a:ext cx="9144000" cy="1817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B929F-C460-5261-4C93-7771AA77F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57699"/>
            <a:ext cx="9144000" cy="181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72F4B-FAFD-E394-464A-9CE78D5E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656"/>
            <a:ext cx="9144000" cy="41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E92CA-7CCF-37FB-D3B8-FF64E8090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466"/>
            <a:ext cx="9144000" cy="418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56D45-5EB9-9B70-F1A2-99BE0325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605"/>
            <a:ext cx="9144000" cy="42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106F1-11E0-D0AF-276A-9B4F8FD58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176"/>
            <a:ext cx="9144000" cy="41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2055</TotalTime>
  <Words>73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Shovan Maji</cp:lastModifiedBy>
  <cp:revision>16</cp:revision>
  <dcterms:created xsi:type="dcterms:W3CDTF">2024-03-14T10:22:20Z</dcterms:created>
  <dcterms:modified xsi:type="dcterms:W3CDTF">2024-05-06T04:21:50Z</dcterms:modified>
</cp:coreProperties>
</file>