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70" r:id="rId6"/>
    <p:sldId id="269" r:id="rId7"/>
    <p:sldId id="268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528709" y="839088"/>
            <a:ext cx="8398723" cy="878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Company Name – HDFC BANK</a:t>
            </a:r>
          </a:p>
          <a:p>
            <a:r>
              <a:rPr lang="en-IN" sz="1350" dirty="0"/>
              <a:t>	Algorithm Used : Linear Regression, Support Vector Machine, KNN, DT, Random Forest, LSTM</a:t>
            </a:r>
          </a:p>
          <a:p>
            <a:r>
              <a:rPr lang="en-IN" sz="1350" dirty="0"/>
              <a:t>	Features Used : Open, High, Low, Close</a:t>
            </a:r>
          </a:p>
          <a:p>
            <a:endParaRPr lang="en-IN" sz="1350" dirty="0"/>
          </a:p>
          <a:p>
            <a:r>
              <a:rPr lang="en-IN" sz="1350" dirty="0"/>
              <a:t>Input Data –   (4 week) (Only working days included)</a:t>
            </a:r>
          </a:p>
          <a:p>
            <a:endParaRPr lang="en-IN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8F1DBE-C3CF-21B6-87B4-E8CBECDD1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09" y="2154635"/>
            <a:ext cx="3918742" cy="33412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85A890-B426-0DE5-068D-E8A6C37D4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451" y="2513598"/>
            <a:ext cx="4407348" cy="288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DE88537-37CC-2964-9EE5-A317A68688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252"/>
          <a:stretch/>
        </p:blipFill>
        <p:spPr>
          <a:xfrm>
            <a:off x="838199" y="1605317"/>
            <a:ext cx="4171951" cy="448811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CCDC0ED-3574-E3B9-049A-D786191B7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150" y="1645649"/>
            <a:ext cx="786644" cy="444778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2649429-6967-C889-D1C5-DA251E3EF2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1711" y="1645649"/>
            <a:ext cx="1643513" cy="448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DC5D6D6-0013-E75F-2255-003C2AAD91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269756"/>
            <a:ext cx="9144000" cy="18353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AEB70C9-5975-33B2-512A-6D3F0DF0F0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076699"/>
            <a:ext cx="9144000" cy="183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C41311B-C495-1F30-AD4C-1AA03EB863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604583"/>
            <a:ext cx="9144000" cy="182441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875F5EF-9C1E-B1E2-9C77-82FD547C57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448174"/>
            <a:ext cx="9144000" cy="182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51B895-7FE6-1D2D-67C3-AA95BAA9A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8942"/>
            <a:ext cx="9144000" cy="420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1FA70F-AC68-C13A-333B-588BAA034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4540"/>
            <a:ext cx="9144000" cy="414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2988D3-EA79-1FC4-79FD-ED9B887CD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7858"/>
            <a:ext cx="9144000" cy="416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C799A9-8A29-900C-0639-F3BD28022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0197"/>
            <a:ext cx="9144000" cy="413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2080</TotalTime>
  <Words>73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Shovan Maji</cp:lastModifiedBy>
  <cp:revision>19</cp:revision>
  <dcterms:created xsi:type="dcterms:W3CDTF">2024-03-14T10:22:20Z</dcterms:created>
  <dcterms:modified xsi:type="dcterms:W3CDTF">2024-05-06T04:45:55Z</dcterms:modified>
</cp:coreProperties>
</file>