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HDFC BANK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 (4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F1DBE-C3CF-21B6-87B4-E8CBECDD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9" y="2154635"/>
            <a:ext cx="3918742" cy="3341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5A890-B426-0DE5-068D-E8A6C37D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51" y="2513598"/>
            <a:ext cx="4407348" cy="28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E88537-37CC-2964-9EE5-A317A686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05317"/>
            <a:ext cx="4981576" cy="44881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AC8135-35FD-8E04-7F40-B51871EC5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774" y="1605317"/>
            <a:ext cx="2105025" cy="44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6E161-C5C2-91FE-38B3-3DF0B2CA9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406442"/>
            <a:ext cx="9144000" cy="17985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DBED92-34F9-72AD-48BE-B1D64D1FA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10795"/>
            <a:ext cx="9144000" cy="17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87CA79-EE54-2132-C2E8-6B4F37ACF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4207"/>
            <a:ext cx="9144000" cy="18447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C07EAF-6FB4-2D31-DD85-C0FFF0D85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38649"/>
            <a:ext cx="9144000" cy="184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1B9AD-7F94-652C-27A6-807748E4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427"/>
            <a:ext cx="9144000" cy="42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EE115B-3485-AB5C-9D24-09809EA83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540"/>
            <a:ext cx="9144000" cy="41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B3FF6C-9243-421B-3AEB-5D3FB71B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376"/>
            <a:ext cx="9144000" cy="41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FE94A-F067-1D09-13E3-EC255867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252"/>
            <a:ext cx="9144000" cy="41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2072</TotalTime>
  <Words>73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Shovan Maji</cp:lastModifiedBy>
  <cp:revision>18</cp:revision>
  <dcterms:created xsi:type="dcterms:W3CDTF">2024-03-14T10:22:20Z</dcterms:created>
  <dcterms:modified xsi:type="dcterms:W3CDTF">2024-05-06T04:38:35Z</dcterms:modified>
</cp:coreProperties>
</file>