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1DBE-C3CF-21B6-87B4-E8CBECDD1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154635"/>
            <a:ext cx="3918742" cy="3341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A890-B426-0DE5-068D-E8A6C37D4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451" y="2513598"/>
            <a:ext cx="4407348" cy="288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E88537-37CC-2964-9EE5-A317A6868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252"/>
          <a:stretch/>
        </p:blipFill>
        <p:spPr>
          <a:xfrm>
            <a:off x="838199" y="1605317"/>
            <a:ext cx="4171951" cy="44881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28E4DD8-5AE0-4272-3D60-DE009EDF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095" y="1605317"/>
            <a:ext cx="1668229" cy="4442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F14C28D-405D-5E6B-674C-C59981D841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354468"/>
            <a:ext cx="9144000" cy="182223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75FC21-365F-1336-9ED6-60E0A2D52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66993"/>
            <a:ext cx="9144000" cy="18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FCCDD98-5719-5D45-8B53-02D54E867A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9651"/>
            <a:ext cx="9144000" cy="18293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3C82963-E1F8-5C9A-7D35-93CD9954FE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29124"/>
            <a:ext cx="9144000" cy="18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C94440-9FBB-5A08-1252-E0A24400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669"/>
            <a:ext cx="9144000" cy="417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F926F7-C212-058F-1217-4310E0E69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810"/>
            <a:ext cx="9144000" cy="41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540DB9-065A-61C1-E015-C998D6CD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907"/>
            <a:ext cx="9144000" cy="42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A9BD56-A8BB-72F4-B31B-3DA33BAA0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2091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21</cp:revision>
  <dcterms:created xsi:type="dcterms:W3CDTF">2024-03-14T10:22:20Z</dcterms:created>
  <dcterms:modified xsi:type="dcterms:W3CDTF">2024-05-06T04:57:34Z</dcterms:modified>
</cp:coreProperties>
</file>