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7" r:id="rId5"/>
    <p:sldId id="268" r:id="rId6"/>
    <p:sldId id="270" r:id="rId7"/>
    <p:sldId id="269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C76A21-12E2-E2A2-7998-5D2B76750C23}"/>
              </a:ext>
            </a:extLst>
          </p:cNvPr>
          <p:cNvSpPr/>
          <p:nvPr/>
        </p:nvSpPr>
        <p:spPr>
          <a:xfrm>
            <a:off x="2048773" y="145570"/>
            <a:ext cx="5046453" cy="465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300" dirty="0">
                <a:solidFill>
                  <a:schemeClr val="tx1"/>
                </a:solidFill>
              </a:rPr>
              <a:t>STOCK MARKET PREDICTION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77DE6BFC-2782-1E47-1B09-E45B7CE12F42}"/>
              </a:ext>
            </a:extLst>
          </p:cNvPr>
          <p:cNvSpPr txBox="1"/>
          <p:nvPr/>
        </p:nvSpPr>
        <p:spPr>
          <a:xfrm>
            <a:off x="375249" y="1012954"/>
            <a:ext cx="8393501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u="sng" dirty="0"/>
              <a:t>Company Name : </a:t>
            </a:r>
            <a:r>
              <a:rPr lang="en-IN" sz="2800" dirty="0"/>
              <a:t>Reliance Industries</a:t>
            </a:r>
          </a:p>
          <a:p>
            <a:endParaRPr lang="en-IN" sz="2800" dirty="0"/>
          </a:p>
          <a:p>
            <a:r>
              <a:rPr lang="en-IN" sz="2800" b="1" u="sng" dirty="0"/>
              <a:t>Algorithm Used : </a:t>
            </a:r>
            <a:r>
              <a:rPr lang="en-IN" sz="2800" dirty="0"/>
              <a:t>Linear Regression, Support Vector Machine, KNN, DT, Random </a:t>
            </a:r>
            <a:r>
              <a:rPr lang="en-IN" sz="2800" dirty="0" err="1"/>
              <a:t>Forest,ANN</a:t>
            </a:r>
            <a:endParaRPr lang="en-IN" sz="2800" dirty="0"/>
          </a:p>
          <a:p>
            <a:endParaRPr lang="en-IN" sz="2800" dirty="0"/>
          </a:p>
          <a:p>
            <a:r>
              <a:rPr lang="en-IN" sz="2800" b="1" u="sng" dirty="0"/>
              <a:t>Features Used : </a:t>
            </a:r>
            <a:r>
              <a:rPr lang="en-IN" sz="2800" dirty="0"/>
              <a:t>Open, High, Low, Close, APO, BOP, MOM, RSI</a:t>
            </a:r>
          </a:p>
          <a:p>
            <a:endParaRPr lang="en-IN" sz="2800" dirty="0"/>
          </a:p>
          <a:p>
            <a:r>
              <a:rPr lang="en-IN" sz="2800" b="1" u="sng" dirty="0"/>
              <a:t>Input Data : </a:t>
            </a:r>
            <a:r>
              <a:rPr lang="en-IN" sz="2800" dirty="0"/>
              <a:t> 7 Days (1 week) (Only working days included)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3096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641982-3A4F-5FE4-5FAF-48B5E5DC2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588" y="1657062"/>
            <a:ext cx="4983912" cy="16460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99DB71-2A10-421C-B0F7-943D17831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4500" y="1679924"/>
            <a:ext cx="2156647" cy="162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5A4592-650B-3B8D-2CCE-FA72849C9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60" y="1318377"/>
            <a:ext cx="8255479" cy="16112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507861-25F4-5CCF-29D0-4C9063639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29" y="4140367"/>
            <a:ext cx="8699740" cy="170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D823D8-4850-7C80-92B8-D252124FF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54" y="1788562"/>
            <a:ext cx="8289985" cy="16289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D8E266-A8A1-9A7B-58CC-D969DE62C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23" y="4397460"/>
            <a:ext cx="8505646" cy="169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89DA23-1128-AF9B-1862-B41C4FC16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55" y="974784"/>
            <a:ext cx="8275274" cy="407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57A7C2-46A5-834F-856B-4D22F8D83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31" y="992038"/>
            <a:ext cx="8254681" cy="407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65626-CF2A-F952-4C9E-58435938C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85" y="1040108"/>
            <a:ext cx="8447285" cy="416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44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2562CB-762B-A2CE-4D93-46048E333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75" y="1456330"/>
            <a:ext cx="8341743" cy="409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2407</TotalTime>
  <Words>81</Words>
  <Application>Microsoft Office PowerPoint</Application>
  <PresentationFormat>On-screen Show (4:3)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12</cp:revision>
  <dcterms:created xsi:type="dcterms:W3CDTF">2024-03-14T10:22:20Z</dcterms:created>
  <dcterms:modified xsi:type="dcterms:W3CDTF">2024-05-06T02:17:39Z</dcterms:modified>
</cp:coreProperties>
</file>