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7DE6BFC-2782-1E47-1B09-E45B7CE12F42}"/>
              </a:ext>
            </a:extLst>
          </p:cNvPr>
          <p:cNvSpPr txBox="1"/>
          <p:nvPr/>
        </p:nvSpPr>
        <p:spPr>
          <a:xfrm>
            <a:off x="375249" y="1012954"/>
            <a:ext cx="839350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Close, AD, OBV</a:t>
            </a:r>
          </a:p>
          <a:p>
            <a:endParaRPr lang="en-IN" sz="2800" dirty="0"/>
          </a:p>
          <a:p>
            <a:r>
              <a:rPr lang="en-IN" sz="2800" b="1" u="sng" dirty="0"/>
              <a:t>Input Data : </a:t>
            </a:r>
            <a:r>
              <a:rPr lang="en-IN" sz="2800" dirty="0"/>
              <a:t> 7 Days (1 week) (Only working days included)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D21C-8476-89F4-7C97-7305AA36B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240" y="1712633"/>
            <a:ext cx="4290432" cy="1638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96EC86-C41B-2B4C-259D-A732929D9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673" y="1744121"/>
            <a:ext cx="1912786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C9017-94A1-04DD-4ED6-6E4FC93E3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92466" y="1356589"/>
            <a:ext cx="8617789" cy="1727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BFD1B-D0AE-DDD5-CD63-B728AB23D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67419" y="3976356"/>
            <a:ext cx="8729932" cy="17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32FED-2C19-DC29-0634-BF0EC1928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73033" y="1544128"/>
            <a:ext cx="8797933" cy="1764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0F28A5-E785-B28F-0E95-024474A4D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11346" y="4514420"/>
            <a:ext cx="8721306" cy="174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D3886-7546-24C1-DCA1-19BE55330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95" y="1213360"/>
            <a:ext cx="8264106" cy="41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5CF67-4245-6062-8321-EB6589BC3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45" y="936048"/>
            <a:ext cx="8134709" cy="403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F9624-F305-7FC4-CBC0-63F856AC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60" y="1043797"/>
            <a:ext cx="8227552" cy="41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6B57B-6664-7E7F-D182-88529A132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71" y="971097"/>
            <a:ext cx="8581458" cy="423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2131</TotalTime>
  <Words>77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12</cp:revision>
  <dcterms:created xsi:type="dcterms:W3CDTF">2024-03-14T10:22:20Z</dcterms:created>
  <dcterms:modified xsi:type="dcterms:W3CDTF">2024-05-06T02:20:48Z</dcterms:modified>
</cp:coreProperties>
</file>